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96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607127"/>
            <a:ext cx="6815669" cy="1025237"/>
          </a:xfrm>
        </p:spPr>
        <p:txBody>
          <a:bodyPr/>
          <a:lstStyle/>
          <a:p>
            <a:r>
              <a:rPr lang="ru-RU" b="1" u="sng" dirty="0" smtClean="0">
                <a:solidFill>
                  <a:srgbClr val="00B050"/>
                </a:solidFill>
              </a:rPr>
              <a:t>Эко-урок</a:t>
            </a:r>
            <a:endParaRPr lang="ru-RU" b="1" u="sng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7816" y="3643742"/>
            <a:ext cx="6815669" cy="1320802"/>
          </a:xfrm>
        </p:spPr>
        <p:txBody>
          <a:bodyPr>
            <a:normAutofit fontScale="55000" lnSpcReduction="20000"/>
          </a:bodyPr>
          <a:lstStyle/>
          <a:p>
            <a:r>
              <a:rPr lang="ru-RU" sz="5400" b="1" i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</a:rPr>
              <a:t>Сохраним наши ели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</a:rPr>
              <a:t>!»</a:t>
            </a:r>
          </a:p>
          <a:p>
            <a:r>
              <a:rPr lang="ru-RU" sz="4200" b="1" i="1" dirty="0" smtClean="0">
                <a:solidFill>
                  <a:schemeClr val="accent1">
                    <a:lumMod val="75000"/>
                  </a:schemeClr>
                </a:solidFill>
              </a:rPr>
              <a:t>Автор: Сыркина Н.А., учитель биологии МБОУ «СОШ №72»</a:t>
            </a:r>
            <a:endParaRPr lang="ru-RU" sz="4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52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622300"/>
            <a:ext cx="8445500" cy="56303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13400" y="1359974"/>
            <a:ext cx="5638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solidFill>
                  <a:srgbClr val="FF0000"/>
                </a:solidFill>
              </a:rPr>
              <a:t>Сохраним наши ёлочки!</a:t>
            </a:r>
            <a:endParaRPr lang="ru-RU" sz="8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59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867832"/>
            <a:ext cx="9601196" cy="1303867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Лес – наше богатство!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2801" y="2328332"/>
            <a:ext cx="5118100" cy="3577168"/>
          </a:xfrm>
        </p:spPr>
        <p:txBody>
          <a:bodyPr>
            <a:noAutofit/>
          </a:bodyPr>
          <a:lstStyle/>
          <a:p>
            <a:r>
              <a:rPr lang="ru-RU" sz="3400" dirty="0" smtClean="0"/>
              <a:t>Сибирский лес – это </a:t>
            </a: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тайга</a:t>
            </a:r>
            <a:r>
              <a:rPr lang="ru-RU" sz="3400" dirty="0" smtClean="0"/>
              <a:t>. </a:t>
            </a:r>
          </a:p>
          <a:p>
            <a:r>
              <a:rPr lang="ru-RU" sz="3400" dirty="0" smtClean="0"/>
              <a:t>На наших просторах преобладают хвойные породы: сосна, ель, кедр, пихта, лиственница.</a:t>
            </a:r>
            <a:endParaRPr lang="ru-RU" sz="3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87" y="2556932"/>
            <a:ext cx="5854612" cy="35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44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7999" y="905932"/>
            <a:ext cx="9601196" cy="1303867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 красавице-Ёлочке!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300" y="2578100"/>
            <a:ext cx="6324599" cy="3632200"/>
          </a:xfrm>
        </p:spPr>
        <p:txBody>
          <a:bodyPr>
            <a:normAutofit fontScale="32500" lnSpcReduction="20000"/>
          </a:bodyPr>
          <a:lstStyle/>
          <a:p>
            <a:r>
              <a:rPr lang="ru-RU" sz="7400" dirty="0"/>
              <a:t>В течение одного года </a:t>
            </a:r>
            <a:r>
              <a:rPr lang="ru-RU" sz="7400" dirty="0" smtClean="0"/>
              <a:t>одно </a:t>
            </a:r>
            <a:r>
              <a:rPr lang="ru-RU" sz="7400" dirty="0"/>
              <a:t>дерево выделяет </a:t>
            </a:r>
            <a:r>
              <a:rPr lang="ru-RU" sz="7400" dirty="0">
                <a:solidFill>
                  <a:srgbClr val="C00000"/>
                </a:solidFill>
              </a:rPr>
              <a:t>объем кислорода</a:t>
            </a:r>
            <a:r>
              <a:rPr lang="ru-RU" sz="7400" dirty="0"/>
              <a:t>, необходимый для семьи из 4 человек на протяжении такого же периода, а один автомобиль за 2 часа работы поглотит столько кислорода, сколько 1 дерево выделит за 2 года! </a:t>
            </a:r>
            <a:endParaRPr lang="ru-RU" sz="7400" dirty="0" smtClean="0"/>
          </a:p>
          <a:p>
            <a:endParaRPr lang="ru-RU" sz="4400" dirty="0"/>
          </a:p>
          <a:p>
            <a:r>
              <a:rPr lang="ru-RU" sz="7400" dirty="0"/>
              <a:t>О</a:t>
            </a:r>
            <a:r>
              <a:rPr lang="ru-RU" sz="7400" dirty="0" smtClean="0"/>
              <a:t>ни </a:t>
            </a:r>
            <a:r>
              <a:rPr lang="ru-RU" sz="7400" dirty="0"/>
              <a:t>вырабатывают </a:t>
            </a:r>
            <a:r>
              <a:rPr lang="ru-RU" sz="7400" dirty="0">
                <a:solidFill>
                  <a:srgbClr val="C00000"/>
                </a:solidFill>
              </a:rPr>
              <a:t>фитонциды</a:t>
            </a:r>
            <a:r>
              <a:rPr lang="ru-RU" sz="7400" dirty="0"/>
              <a:t> – биологически активные вещества, подавляющие патогенные </a:t>
            </a:r>
            <a:r>
              <a:rPr lang="ru-RU" sz="7400" dirty="0" smtClean="0"/>
              <a:t>микроорганизмы.</a:t>
            </a:r>
            <a:r>
              <a:rPr lang="ru-RU" sz="7400" dirty="0"/>
              <a:t/>
            </a:r>
            <a:br>
              <a:rPr lang="ru-RU" sz="7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70" y="678922"/>
            <a:ext cx="4150529" cy="55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0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6476998" cy="1303867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 красавице-Ёлочке!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7900" y="2556932"/>
            <a:ext cx="6565899" cy="3318936"/>
          </a:xfrm>
        </p:spPr>
        <p:txBody>
          <a:bodyPr/>
          <a:lstStyle/>
          <a:p>
            <a:r>
              <a:rPr lang="ru-RU" sz="4000" dirty="0" smtClean="0"/>
              <a:t>На высоту примерно </a:t>
            </a:r>
            <a:r>
              <a:rPr lang="ru-RU" sz="4000" dirty="0" smtClean="0">
                <a:solidFill>
                  <a:srgbClr val="FF0000"/>
                </a:solidFill>
              </a:rPr>
              <a:t>1 метр </a:t>
            </a:r>
            <a:r>
              <a:rPr lang="ru-RU" sz="4000" dirty="0" smtClean="0"/>
              <a:t>ель вырастает за </a:t>
            </a:r>
            <a:r>
              <a:rPr lang="ru-RU" sz="4000" dirty="0" smtClean="0">
                <a:solidFill>
                  <a:srgbClr val="FF0000"/>
                </a:solidFill>
              </a:rPr>
              <a:t>7 лет</a:t>
            </a:r>
          </a:p>
          <a:p>
            <a:r>
              <a:rPr lang="ru-RU" sz="4000" dirty="0" smtClean="0"/>
              <a:t>Средний возраст елей в наших лесах – </a:t>
            </a:r>
            <a:r>
              <a:rPr lang="ru-RU" sz="4000" dirty="0" smtClean="0">
                <a:solidFill>
                  <a:srgbClr val="FF0000"/>
                </a:solidFill>
              </a:rPr>
              <a:t>300 лет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21" y="982132"/>
            <a:ext cx="3438879" cy="51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3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Наши ели в опасности!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47701" y="2556932"/>
            <a:ext cx="5892800" cy="3602568"/>
          </a:xfrm>
        </p:spPr>
        <p:txBody>
          <a:bodyPr/>
          <a:lstStyle/>
          <a:p>
            <a:r>
              <a:rPr lang="ru-RU" dirty="0" smtClean="0"/>
              <a:t>Ежегодно для продажи отдельно взятыми хозяйствами вырубается примерно </a:t>
            </a:r>
            <a:r>
              <a:rPr lang="ru-RU" b="1" dirty="0" smtClean="0">
                <a:solidFill>
                  <a:srgbClr val="C00000"/>
                </a:solidFill>
              </a:rPr>
              <a:t>10000 елей</a:t>
            </a:r>
            <a:r>
              <a:rPr lang="ru-RU" dirty="0" smtClean="0"/>
              <a:t>! И только одна пятая часть из них реализуется в предпраздничные дни. Остальное – </a:t>
            </a:r>
            <a:r>
              <a:rPr lang="ru-RU" b="1" dirty="0" smtClean="0">
                <a:solidFill>
                  <a:srgbClr val="C00000"/>
                </a:solidFill>
              </a:rPr>
              <a:t>сжигается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Кроме того, много елей срубается </a:t>
            </a:r>
            <a:r>
              <a:rPr lang="ru-RU" dirty="0" err="1" smtClean="0"/>
              <a:t>несенкционированно</a:t>
            </a:r>
            <a:r>
              <a:rPr lang="ru-RU" dirty="0" smtClean="0"/>
              <a:t> браконьерами!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99" y="2556932"/>
            <a:ext cx="5081501" cy="351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4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2" y="1045632"/>
            <a:ext cx="5930898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Альтернатива живой ёлочке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9001" y="2506132"/>
            <a:ext cx="6362699" cy="331893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Хороший пример Миру подаёт Германия!</a:t>
            </a:r>
          </a:p>
          <a:p>
            <a:r>
              <a:rPr lang="ru-RU" sz="3200" dirty="0" smtClean="0"/>
              <a:t>Здесь придумали сдавать в аренду </a:t>
            </a:r>
            <a:r>
              <a:rPr lang="ru-RU" sz="3200" b="1" i="1" dirty="0" smtClean="0"/>
              <a:t>елочки в горшках</a:t>
            </a:r>
            <a:r>
              <a:rPr lang="ru-RU" sz="3200" dirty="0" smtClean="0"/>
              <a:t>. Таким образом, срубать ёлку к празднику каждый год не нужно!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756" y="646265"/>
            <a:ext cx="4190844" cy="547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2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219698" cy="13038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Альтернатива живой ёлочке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6301" y="2451100"/>
            <a:ext cx="5841999" cy="342476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Современные </a:t>
            </a:r>
            <a:r>
              <a:rPr lang="ru-RU" sz="4000" b="1" i="1" dirty="0" smtClean="0"/>
              <a:t>искусственные ели </a:t>
            </a:r>
            <a:r>
              <a:rPr lang="ru-RU" sz="4000" dirty="0" smtClean="0"/>
              <a:t>поражают своей красотой и разнообразием!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69" y="740832"/>
            <a:ext cx="4194882" cy="53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281" y="868362"/>
            <a:ext cx="5448300" cy="14073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Преимущества искусственной ёлочки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99281" y="2455332"/>
            <a:ext cx="5727700" cy="3564468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Экологичность</a:t>
            </a:r>
            <a:r>
              <a:rPr lang="ru-RU" sz="2800" dirty="0" smtClean="0"/>
              <a:t> – ставя дома такую ёлку, мы сохраняем жизнь одной живой ели каждый год!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Экономичность </a:t>
            </a:r>
            <a:r>
              <a:rPr lang="ru-RU" sz="2800" dirty="0" smtClean="0"/>
              <a:t>– купив искусственную ёлочку однажды, вы каждый год будете экономить на покупке живой на 10 лет вперед!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685800"/>
            <a:ext cx="51689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50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918198" cy="13038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Преимущества искусственной ёлочки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5501" y="2514600"/>
            <a:ext cx="6019800" cy="3361268"/>
          </a:xfrm>
        </p:spPr>
        <p:txBody>
          <a:bodyPr>
            <a:normAutofit lnSpcReduction="10000"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Чистота</a:t>
            </a:r>
            <a:r>
              <a:rPr lang="ru-RU" sz="2800" dirty="0" smtClean="0"/>
              <a:t> 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долговечность</a:t>
            </a:r>
            <a:r>
              <a:rPr lang="ru-RU" sz="2800" dirty="0" smtClean="0"/>
              <a:t>! Такая ель не осыпается и простоит дольше!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Безопасность </a:t>
            </a:r>
            <a:r>
              <a:rPr lang="ru-RU" sz="2800" dirty="0" smtClean="0"/>
              <a:t>– современные ели делают из качественных материалов. Они не вызывают аллергии и не горючи.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Красота </a:t>
            </a:r>
            <a:r>
              <a:rPr lang="ru-RU" sz="2800" dirty="0" smtClean="0">
                <a:solidFill>
                  <a:schemeClr val="tx1"/>
                </a:solidFill>
              </a:rPr>
              <a:t>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Оригинальность</a:t>
            </a:r>
            <a:r>
              <a:rPr lang="ru-RU" sz="2800" dirty="0" smtClean="0"/>
              <a:t>!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673100"/>
            <a:ext cx="41719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88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99</TotalTime>
  <Words>288</Words>
  <Application>Microsoft Office PowerPoint</Application>
  <PresentationFormat>Произвольный</PresentationFormat>
  <Paragraphs>29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Натуральные материалы</vt:lpstr>
      <vt:lpstr>Эко-урок</vt:lpstr>
      <vt:lpstr>Лес – наше богатство!</vt:lpstr>
      <vt:lpstr>О красавице-Ёлочке!</vt:lpstr>
      <vt:lpstr>О красавице-Ёлочке!</vt:lpstr>
      <vt:lpstr>Наши ели в опасности!</vt:lpstr>
      <vt:lpstr>Альтернатива живой ёлочке</vt:lpstr>
      <vt:lpstr>Альтернатива живой ёлочке</vt:lpstr>
      <vt:lpstr>Преимущества искусственной ёлочки</vt:lpstr>
      <vt:lpstr>Преимущества искусственной ёлочки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Экоурок</dc:title>
  <dc:creator>User</dc:creator>
  <cp:lastModifiedBy>Рабочая станция</cp:lastModifiedBy>
  <cp:revision>11</cp:revision>
  <dcterms:created xsi:type="dcterms:W3CDTF">2016-11-16T03:51:32Z</dcterms:created>
  <dcterms:modified xsi:type="dcterms:W3CDTF">2016-11-17T03:45:42Z</dcterms:modified>
</cp:coreProperties>
</file>